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8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906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3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03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0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09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78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62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4424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55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3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472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5B551-55FA-4688-BE75-4220C5617288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5D68B-1164-4277-876C-321F34BE9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306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2564904"/>
            <a:ext cx="645840" cy="1470025"/>
          </a:xfrm>
        </p:spPr>
        <p:txBody>
          <a:bodyPr>
            <a:noAutofit/>
          </a:bodyPr>
          <a:lstStyle/>
          <a:p>
            <a:r>
              <a:rPr lang="zh-TW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網路學習科技研究所</a:t>
            </a:r>
            <a:br>
              <a:rPr lang="en-US" altLang="zh-TW" sz="2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</a:br>
            <a:br>
              <a:rPr lang="en-US" altLang="zh-TW" sz="2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</a:br>
            <a:r>
              <a:rPr lang="zh-TW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碩士班課程地圖</a:t>
            </a:r>
            <a:endParaRPr lang="zh-TW" altLang="en-US" sz="2400" dirty="0">
              <a:solidFill>
                <a:schemeClr val="tx2">
                  <a:lumMod val="40000"/>
                  <a:lumOff val="60000"/>
                </a:schemeClr>
              </a:solidFill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99592" y="336085"/>
            <a:ext cx="1904256" cy="478904"/>
          </a:xfr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20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所訂必修課程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867313" y="1287693"/>
            <a:ext cx="1872208" cy="20506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學習深論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600"/>
              </a:lnSpc>
            </a:pPr>
            <a:r>
              <a:rPr lang="zh-TW" altLang="zh-TW" sz="1400" dirty="0">
                <a:latin typeface="+mj-ea"/>
                <a:ea typeface="+mj-ea"/>
              </a:rPr>
              <a:t>數位學習量化研究</a:t>
            </a:r>
            <a:r>
              <a:rPr lang="zh-TW" altLang="en-US" sz="1400" dirty="0">
                <a:latin typeface="+mj-ea"/>
                <a:ea typeface="+mj-ea"/>
              </a:rPr>
              <a:t>或</a:t>
            </a:r>
            <a:r>
              <a:rPr lang="zh-TW" altLang="zh-TW" sz="1400" dirty="0">
                <a:latin typeface="+mj-ea"/>
                <a:ea typeface="+mj-ea"/>
              </a:rPr>
              <a:t>數位學習質性研究</a:t>
            </a:r>
            <a:r>
              <a:rPr lang="zh-TW" altLang="en-US" sz="1400" dirty="0">
                <a:latin typeface="+mj-ea"/>
                <a:ea typeface="+mj-ea"/>
              </a:rPr>
              <a:t>其中一門</a:t>
            </a:r>
            <a:endParaRPr lang="en-US" altLang="zh-TW" sz="1400" dirty="0">
              <a:latin typeface="+mj-ea"/>
              <a:ea typeface="+mj-ea"/>
            </a:endParaRPr>
          </a:p>
          <a:p>
            <a:pPr algn="dist">
              <a:lnSpc>
                <a:spcPts val="26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書報討論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(</a:t>
            </a: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二學期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)</a:t>
            </a:r>
          </a:p>
          <a:p>
            <a:pPr>
              <a:lnSpc>
                <a:spcPts val="26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專題討論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(</a:t>
            </a: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二學期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)</a:t>
            </a:r>
            <a:endParaRPr lang="zh-TW" altLang="en-US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2987824" y="342750"/>
            <a:ext cx="1904256" cy="4789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0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所訂選修課程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2973530" y="1261126"/>
            <a:ext cx="1872208" cy="52887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dist">
              <a:lnSpc>
                <a:spcPts val="2400"/>
              </a:lnSpc>
            </a:pPr>
            <a:r>
              <a:rPr lang="zh-TW" altLang="zh-TW" sz="1400" dirty="0"/>
              <a:t>跨域設計與創新科技</a:t>
            </a:r>
            <a:r>
              <a:rPr lang="zh-TW" altLang="en-US" sz="1400" spc="-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資訊科技在教育上的應用</a:t>
            </a:r>
            <a:endParaRPr lang="en-US" altLang="zh-TW" sz="1400" spc="-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 algn="dist">
              <a:lnSpc>
                <a:spcPts val="2400"/>
              </a:lnSpc>
            </a:pPr>
            <a:r>
              <a:rPr lang="zh-TW" altLang="en-US" sz="1400" spc="-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科學學習系統開發與評估</a:t>
            </a:r>
            <a:endParaRPr lang="en-US" altLang="zh-TW" sz="1400" spc="-15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數位學習設計系統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kern="500" spc="-3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可擴展與可延續的創意學習</a:t>
            </a:r>
            <a:endParaRPr lang="en-US" altLang="zh-TW" sz="1400" kern="500" spc="-3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kern="15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數位遊戲式學習設計</a:t>
            </a:r>
            <a:endParaRPr lang="en-US" altLang="zh-TW" sz="1400" kern="15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高互動多媒體之研究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數位合作教學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Ⅰ</a:t>
            </a: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、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 Ⅱ</a:t>
            </a:r>
          </a:p>
          <a:p>
            <a:pPr>
              <a:lnSpc>
                <a:spcPts val="24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數位遊戲式行為分析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數位學習論文寫作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寬頻無線網路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學術英文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學術英文寫作風格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python</a:t>
            </a: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教育資料探勘實作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4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網路學習內容創作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164288" y="345866"/>
            <a:ext cx="1904400" cy="478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就業專長領域</a:t>
            </a:r>
          </a:p>
        </p:txBody>
      </p:sp>
      <p:sp>
        <p:nvSpPr>
          <p:cNvPr id="16" name="副標題 2"/>
          <p:cNvSpPr txBox="1">
            <a:spLocks/>
          </p:cNvSpPr>
          <p:nvPr/>
        </p:nvSpPr>
        <p:spPr>
          <a:xfrm>
            <a:off x="5072838" y="345762"/>
            <a:ext cx="1904256" cy="4789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lang="zh-TW" altLang="en-US" sz="2000" spc="-5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所訂選修他所課程</a:t>
            </a:r>
            <a:endParaRPr lang="en-US" altLang="zh-TW" sz="2000" spc="-500" dirty="0">
              <a:solidFill>
                <a:schemeClr val="tx1"/>
              </a:solidFill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5079747" y="1287693"/>
            <a:ext cx="1872208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dist"/>
            <a:r>
              <a:rPr lang="zh-TW" altLang="en-US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他所上限</a:t>
            </a:r>
            <a:r>
              <a:rPr lang="en-US" altLang="zh-TW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9</a:t>
            </a:r>
            <a:r>
              <a:rPr lang="zh-TW" altLang="en-US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學分，並經指導教授同意</a:t>
            </a:r>
          </a:p>
          <a:p>
            <a:pPr algn="dist"/>
            <a:endParaRPr lang="zh-TW" altLang="en-US" sz="16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7502329" y="2869023"/>
            <a:ext cx="1296144" cy="631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1400" spc="-4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軟硬體系統研發</a:t>
            </a:r>
          </a:p>
        </p:txBody>
      </p:sp>
      <p:sp>
        <p:nvSpPr>
          <p:cNvPr id="23" name="圓角矩形 22"/>
          <p:cNvSpPr/>
          <p:nvPr/>
        </p:nvSpPr>
        <p:spPr>
          <a:xfrm>
            <a:off x="7468416" y="1268760"/>
            <a:ext cx="1296144" cy="631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1400" spc="-1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數位內容產業</a:t>
            </a:r>
          </a:p>
        </p:txBody>
      </p:sp>
      <p:sp>
        <p:nvSpPr>
          <p:cNvPr id="24" name="圓角矩形 23"/>
          <p:cNvSpPr/>
          <p:nvPr/>
        </p:nvSpPr>
        <p:spPr>
          <a:xfrm>
            <a:off x="7495692" y="2082792"/>
            <a:ext cx="1296144" cy="631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1400" spc="-1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網路工程應用</a:t>
            </a:r>
          </a:p>
        </p:txBody>
      </p:sp>
      <p:sp>
        <p:nvSpPr>
          <p:cNvPr id="25" name="圓角矩形 24"/>
          <p:cNvSpPr/>
          <p:nvPr/>
        </p:nvSpPr>
        <p:spPr>
          <a:xfrm>
            <a:off x="7534310" y="3645024"/>
            <a:ext cx="1296144" cy="631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1400" spc="-1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資訊科技服務</a:t>
            </a:r>
          </a:p>
        </p:txBody>
      </p:sp>
      <p:sp>
        <p:nvSpPr>
          <p:cNvPr id="26" name="圓角矩形 25"/>
          <p:cNvSpPr/>
          <p:nvPr/>
        </p:nvSpPr>
        <p:spPr>
          <a:xfrm>
            <a:off x="7569034" y="4463008"/>
            <a:ext cx="1296144" cy="631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14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多媒體開發</a:t>
            </a:r>
          </a:p>
        </p:txBody>
      </p:sp>
      <p:sp>
        <p:nvSpPr>
          <p:cNvPr id="27" name="圓角矩形 26"/>
          <p:cNvSpPr/>
          <p:nvPr/>
        </p:nvSpPr>
        <p:spPr>
          <a:xfrm>
            <a:off x="7569034" y="5301208"/>
            <a:ext cx="1296144" cy="631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14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學術機構</a:t>
            </a:r>
          </a:p>
        </p:txBody>
      </p:sp>
      <p:sp>
        <p:nvSpPr>
          <p:cNvPr id="28" name="圓角矩形 27"/>
          <p:cNvSpPr/>
          <p:nvPr/>
        </p:nvSpPr>
        <p:spPr>
          <a:xfrm>
            <a:off x="7569034" y="6093296"/>
            <a:ext cx="1296144" cy="631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14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政府機構</a:t>
            </a:r>
          </a:p>
        </p:txBody>
      </p:sp>
    </p:spTree>
    <p:extLst>
      <p:ext uri="{BB962C8B-B14F-4D97-AF65-F5344CB8AC3E}">
        <p14:creationId xmlns:p14="http://schemas.microsoft.com/office/powerpoint/2010/main" val="3107582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2564905"/>
            <a:ext cx="645840" cy="1449452"/>
          </a:xfrm>
        </p:spPr>
        <p:txBody>
          <a:bodyPr>
            <a:noAutofit/>
          </a:bodyPr>
          <a:lstStyle/>
          <a:p>
            <a:r>
              <a:rPr lang="zh-TW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網路學習科技研究所</a:t>
            </a:r>
            <a:br>
              <a:rPr lang="en-US" altLang="zh-TW" sz="2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</a:br>
            <a:br>
              <a:rPr lang="en-US" altLang="zh-TW" sz="2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</a:br>
            <a:r>
              <a:rPr lang="zh-TW" altLang="en-US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博士班課程地圖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99592" y="336085"/>
            <a:ext cx="1904256" cy="478904"/>
          </a:xfr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20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所訂必修課程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899592" y="1261126"/>
            <a:ext cx="1872208" cy="7169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書報討論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(</a:t>
            </a: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二學期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)</a:t>
            </a:r>
          </a:p>
          <a:p>
            <a:pPr>
              <a:lnSpc>
                <a:spcPts val="26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專題討論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(</a:t>
            </a: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四學期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)</a:t>
            </a:r>
            <a:endParaRPr lang="zh-TW" altLang="en-US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2987824" y="342750"/>
            <a:ext cx="1904256" cy="4789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0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所訂選修課程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2987824" y="1261126"/>
            <a:ext cx="1872208" cy="52003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dist">
              <a:lnSpc>
                <a:spcPts val="2000"/>
              </a:lnSpc>
            </a:pPr>
            <a:r>
              <a:rPr lang="zh-TW" altLang="zh-TW" sz="1400" dirty="0"/>
              <a:t>跨域設計與創新科技</a:t>
            </a:r>
            <a:r>
              <a:rPr lang="zh-TW" altLang="en-US" sz="1400" spc="-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資訊科技在教育上的應用</a:t>
            </a:r>
            <a:endParaRPr lang="en-US" altLang="zh-TW" sz="1400" spc="-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 algn="dist">
              <a:lnSpc>
                <a:spcPts val="2000"/>
              </a:lnSpc>
            </a:pPr>
            <a:r>
              <a:rPr lang="zh-TW" altLang="en-US" sz="1400" spc="-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科學學習系統開發與評估</a:t>
            </a:r>
            <a:endParaRPr lang="en-US" altLang="zh-TW" sz="1400" spc="-15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數位學習設計系統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kern="500" spc="-3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可擴展與可延續的創意學習</a:t>
            </a:r>
            <a:endParaRPr lang="en-US" altLang="zh-TW" sz="1400" kern="500" spc="-3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kern="15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數位遊戲式學習設計</a:t>
            </a:r>
            <a:endParaRPr lang="en-US" altLang="zh-TW" sz="1400" kern="15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高互動多媒體之研究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數位合作教學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Ⅰ</a:t>
            </a: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、</a:t>
            </a: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 Ⅱ</a:t>
            </a: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數位遊戲式行為分析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數位學習論文寫作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寬頻無線網路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學術英文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學術英文寫作風格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en-US" altLang="zh-TW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python</a:t>
            </a: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教育資料探勘實作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網路學習內容創作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en-US" sz="14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學習深論</a:t>
            </a:r>
            <a:endParaRPr lang="en-US" altLang="zh-TW" sz="1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>
              <a:lnSpc>
                <a:spcPts val="2000"/>
              </a:lnSpc>
            </a:pPr>
            <a:r>
              <a:rPr lang="zh-TW" altLang="zh-TW" sz="1400" dirty="0">
                <a:latin typeface="+mj-ea"/>
              </a:rPr>
              <a:t>數位學習量化研究</a:t>
            </a:r>
            <a:endParaRPr lang="en-US" altLang="zh-TW" sz="1400" dirty="0">
              <a:latin typeface="+mj-ea"/>
            </a:endParaRPr>
          </a:p>
          <a:p>
            <a:pPr>
              <a:lnSpc>
                <a:spcPts val="2000"/>
              </a:lnSpc>
            </a:pPr>
            <a:r>
              <a:rPr lang="zh-TW" altLang="zh-TW" sz="1400" dirty="0">
                <a:latin typeface="+mj-ea"/>
              </a:rPr>
              <a:t>數位學習質性研究</a:t>
            </a:r>
            <a:endParaRPr lang="zh-TW" altLang="en-US" sz="1400" spc="-4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164288" y="345866"/>
            <a:ext cx="1904400" cy="478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就業專長領域</a:t>
            </a:r>
          </a:p>
        </p:txBody>
      </p:sp>
      <p:sp>
        <p:nvSpPr>
          <p:cNvPr id="16" name="副標題 2"/>
          <p:cNvSpPr txBox="1">
            <a:spLocks/>
          </p:cNvSpPr>
          <p:nvPr/>
        </p:nvSpPr>
        <p:spPr>
          <a:xfrm>
            <a:off x="5072838" y="345762"/>
            <a:ext cx="1904256" cy="4789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lang="zh-TW" altLang="en-US" sz="2000" spc="-5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所訂選修他所課程</a:t>
            </a:r>
            <a:endParaRPr lang="en-US" altLang="zh-TW" sz="2000" spc="-500" dirty="0">
              <a:solidFill>
                <a:schemeClr val="tx1"/>
              </a:solidFill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5104886" y="2063065"/>
            <a:ext cx="1872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dist"/>
            <a:r>
              <a:rPr lang="zh-TW" altLang="en-US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學習所或認知所</a:t>
            </a:r>
            <a:endParaRPr lang="en-US" altLang="zh-TW" sz="16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 algn="dist"/>
            <a:r>
              <a:rPr lang="zh-TW" altLang="en-US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任選一門</a:t>
            </a:r>
          </a:p>
        </p:txBody>
      </p:sp>
      <p:sp>
        <p:nvSpPr>
          <p:cNvPr id="19" name="文字方塊 18"/>
          <p:cNvSpPr txBox="1"/>
          <p:nvPr/>
        </p:nvSpPr>
        <p:spPr>
          <a:xfrm>
            <a:off x="5104886" y="1260648"/>
            <a:ext cx="1872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dist"/>
            <a:r>
              <a:rPr lang="zh-TW" altLang="en-US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資工所</a:t>
            </a:r>
            <a:endParaRPr lang="en-US" altLang="zh-TW" sz="16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 algn="dist"/>
            <a:r>
              <a:rPr lang="zh-TW" altLang="en-US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任選一門</a:t>
            </a:r>
          </a:p>
        </p:txBody>
      </p:sp>
      <p:sp>
        <p:nvSpPr>
          <p:cNvPr id="21" name="文字方塊 20"/>
          <p:cNvSpPr txBox="1"/>
          <p:nvPr/>
        </p:nvSpPr>
        <p:spPr>
          <a:xfrm>
            <a:off x="5104886" y="2874132"/>
            <a:ext cx="1872208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dist"/>
            <a:r>
              <a:rPr lang="zh-TW" altLang="en-US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他所</a:t>
            </a:r>
            <a:endParaRPr lang="en-US" altLang="zh-TW" sz="1600" dirty="0"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  <a:p>
            <a:pPr algn="dist"/>
            <a:r>
              <a:rPr lang="zh-TW" altLang="en-US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上限</a:t>
            </a:r>
            <a:r>
              <a:rPr lang="en-US" altLang="zh-TW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9</a:t>
            </a:r>
            <a:r>
              <a:rPr lang="zh-TW" altLang="en-US" sz="1600" dirty="0"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學分，並經指導教授同意</a:t>
            </a:r>
          </a:p>
        </p:txBody>
      </p:sp>
      <p:sp>
        <p:nvSpPr>
          <p:cNvPr id="23" name="圓角矩形 22"/>
          <p:cNvSpPr/>
          <p:nvPr/>
        </p:nvSpPr>
        <p:spPr>
          <a:xfrm>
            <a:off x="7488148" y="3960985"/>
            <a:ext cx="1296144" cy="1076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pc="-1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產業機構</a:t>
            </a:r>
            <a:endParaRPr lang="en-US" altLang="zh-TW" spc="-100" dirty="0">
              <a:solidFill>
                <a:schemeClr val="tx1"/>
              </a:solidFill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24" name="圓角矩形 23"/>
          <p:cNvSpPr/>
          <p:nvPr/>
        </p:nvSpPr>
        <p:spPr>
          <a:xfrm>
            <a:off x="7488148" y="5373216"/>
            <a:ext cx="1296144" cy="1076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pc="-100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政府機構</a:t>
            </a:r>
          </a:p>
        </p:txBody>
      </p:sp>
      <p:sp>
        <p:nvSpPr>
          <p:cNvPr id="27" name="圓角矩形 26"/>
          <p:cNvSpPr/>
          <p:nvPr/>
        </p:nvSpPr>
        <p:spPr>
          <a:xfrm>
            <a:off x="7487071" y="1260648"/>
            <a:ext cx="1296144" cy="1076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學術機構</a:t>
            </a:r>
            <a:endParaRPr lang="en-US" altLang="zh-TW" dirty="0">
              <a:solidFill>
                <a:schemeClr val="tx1"/>
              </a:solidFill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  <p:sp>
        <p:nvSpPr>
          <p:cNvPr id="28" name="圓角矩形 27"/>
          <p:cNvSpPr/>
          <p:nvPr/>
        </p:nvSpPr>
        <p:spPr>
          <a:xfrm>
            <a:off x="7487071" y="2600400"/>
            <a:ext cx="1296144" cy="107585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華康正顏楷體W5" panose="03000509000000000000" pitchFamily="65" charset="-120"/>
                <a:ea typeface="華康正顏楷體W5" panose="03000509000000000000" pitchFamily="65" charset="-120"/>
              </a:rPr>
              <a:t>研究機構</a:t>
            </a:r>
            <a:endParaRPr lang="en-US" altLang="zh-TW" dirty="0">
              <a:solidFill>
                <a:schemeClr val="tx1"/>
              </a:solidFill>
              <a:latin typeface="華康正顏楷體W5" panose="03000509000000000000" pitchFamily="65" charset="-120"/>
              <a:ea typeface="華康正顏楷體W5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5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315</Words>
  <Application>Microsoft Office PowerPoint</Application>
  <PresentationFormat>如螢幕大小 (4:3)</PresentationFormat>
  <Paragraphs>65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華康正顏楷體W5</vt:lpstr>
      <vt:lpstr>新細明體</vt:lpstr>
      <vt:lpstr>Arial</vt:lpstr>
      <vt:lpstr>Calibri</vt:lpstr>
      <vt:lpstr>Office 佈景主題</vt:lpstr>
      <vt:lpstr>網路學習科技研究所  碩士班課程地圖</vt:lpstr>
      <vt:lpstr>網路學習科技研究所  博士班課程地圖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網路學習科技研究所  碩士班課程地圖</dc:title>
  <dc:creator>meilan</dc:creator>
  <cp:lastModifiedBy>user</cp:lastModifiedBy>
  <cp:revision>28</cp:revision>
  <dcterms:created xsi:type="dcterms:W3CDTF">2014-04-17T07:35:49Z</dcterms:created>
  <dcterms:modified xsi:type="dcterms:W3CDTF">2023-07-17T02:28:56Z</dcterms:modified>
</cp:coreProperties>
</file>